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695D4ED-513E-4AA9-8782-0E70CD92B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4951B652-33B5-4AE2-AC7E-4569F9B0578F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B6E54D7-6C66-4E33-8FDA-49BC88898D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C060D4A-0291-45B6-B83B-9ACFF6424F0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冒犯的艺术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to…with...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夸张的方式、戏剧的表现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传达对政治和社会议题的看法。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父母应该鼓励孩子有多方面的发展，不应该只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成绩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决定孩子的价值。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三国时代的诸葛孔明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天灯</a:t>
            </a:r>
            <a:r>
              <a:rPr lang="zh-TW" altLang="en-US" dirty="0">
                <a:solidFill>
                  <a:srgbClr val="FF0000"/>
                </a:solidFill>
              </a:rPr>
              <a:t>来</a:t>
            </a:r>
            <a:r>
              <a:rPr lang="zh-TW" altLang="en-US" dirty="0"/>
              <a:t>传递消息，因此天灯也叫做「孔明灯」。</a:t>
            </a:r>
          </a:p>
          <a:p>
            <a:pPr>
              <a:spcBef>
                <a:spcPts val="30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二、不免｜</a:t>
            </a:r>
            <a:r>
              <a:rPr lang="en-US" altLang="zh-TW" dirty="0"/>
              <a:t>to inevitably…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脱口秀演员在台上批评时事、开讽刺性玩笑时，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会踩在敏感议题的红线上。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科技业大规模裁员的情况，对就业者来说，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会产生挫折感。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工作时得不到他人的认同，没有升迁的机会，</a:t>
            </a:r>
            <a:r>
              <a:rPr lang="zh-TW" altLang="en-US" dirty="0">
                <a:solidFill>
                  <a:srgbClr val="FF0000"/>
                </a:solidFill>
              </a:rPr>
              <a:t>不免</a:t>
            </a:r>
            <a:r>
              <a:rPr lang="zh-TW" altLang="en-US" dirty="0"/>
              <a:t>会失去工作的动力。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居多｜</a:t>
            </a:r>
            <a:r>
              <a:rPr lang="en-US" altLang="zh-TW" dirty="0"/>
              <a:t>to be made up mostly of...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800"/>
              </a:spcBef>
            </a:pPr>
            <a:r>
              <a:rPr lang="zh-TW" altLang="en-US" dirty="0"/>
              <a:t>这个时期，脱口秀的观众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劳动者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这次裁员潮，被裁员的产业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科技业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台湾早期一般家庭从事农务，因此早餐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米饭</a:t>
            </a:r>
            <a:r>
              <a:rPr lang="zh-TW" altLang="en-US" dirty="0">
                <a:solidFill>
                  <a:srgbClr val="FF0000"/>
                </a:solidFill>
              </a:rPr>
              <a:t>居多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244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2026-04-28T03:28:41Z</dcterms:modified>
</cp:coreProperties>
</file>